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5A15BE7-DEDF-462B-B1D6-7F7B8634CBEA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699714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8664858-FE38-40C6-8A62-79F22D302B0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71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C7E54BC-9DEB-4E30-AFD0-8F26DE53748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211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BB8F05A-2984-4734-9120-C406AF17EB5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31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4963"/>
            <a:ext cx="2057400" cy="45259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9800" cy="45259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BD695E5-F6F2-4C2D-9D60-44DABE6DD75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0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C5566A-B134-449D-8C48-2C423151853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015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B0BDF3-D94F-40ED-BB4D-23D27A87CFA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82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2D835B-29FF-4B16-ACEA-0BF6ABD477E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027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DD7C13-5078-40FB-90E1-848442D727A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666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E067EB4-D0F8-4F5B-A971-2CE3ADEAEA5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21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EB5CCE9-DF21-4318-A35D-5E39AB49772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45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77D559-7C26-45C0-BA0C-D26C79B2176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17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FAC7DB-9105-41DA-8C86-EC17CF35F7A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85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4753E3-6AD7-47F7-875E-75391131F00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26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1C27C56-34AF-47DC-A0D9-B19DD7D853D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23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0141CA-B323-490B-8F97-23A52E5F06F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145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A1DCE43-C77D-4E0C-9361-E73DD475A0BB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217F14-E22C-429F-9708-0EC322A871F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6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EDD247C-238E-48B3-8AC1-76DA0C42FF3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95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CCEDA5-1328-480D-97F5-21300F7AE82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25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61D311-95E3-441F-827F-934B72E5F29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4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28C1F7-22C2-4BEF-BCDF-DE9764CDFB7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2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B9DFC16-A7DE-4690-8DFB-C7958CAAE9C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323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B7453C-3A37-4EFF-A54D-72804A0D980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20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04A41F-E08A-42EB-86C9-495CA47AA690}" type="datetime1">
              <a:rPr lang="ru-RU" smtClean="0"/>
              <a:pPr lvl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823923-579A-4D15-A9B4-B01B6A2826D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8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85799" y="2130480"/>
            <a:ext cx="7772039" cy="1469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804A41F-E08A-42EB-86C9-495CA47AA690}" type="datetime1">
              <a:rPr lang="ru-RU"/>
              <a:pPr lvl="0"/>
              <a:t>2019/4/5</a:t>
            </a:fld>
            <a:endParaRPr lang="ru-RU"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6356520"/>
            <a:ext cx="289512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E8AD498-8D10-4899-AA2B-77CC7A9069F0}" type="slidenum">
              <a:t>‹#›</a:t>
            </a:fld>
            <a:endParaRPr lang="ru-RU"/>
          </a:p>
        </p:txBody>
      </p:sp>
      <p:sp>
        <p:nvSpPr>
          <p:cNvPr id="6" name="Текст 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Lucida Sans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ru-RU" sz="32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6A1DCE43-C77D-4E0C-9361-E73DD475A0BB}" type="datetime1">
              <a:rPr lang="ru-RU"/>
              <a:pPr lvl="0"/>
              <a:t>2019/4/5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6356520"/>
            <a:ext cx="289512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2FA4E6B-68DE-4F4D-9289-C4CA4041C7CB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Lucida Sans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638"/>
        </a:spcBef>
        <a:spcAft>
          <a:spcPts val="1417"/>
        </a:spcAft>
        <a:buSzPct val="45000"/>
        <a:buFont typeface="Arial" pitchFamily="32"/>
        <a:buChar char="•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71600" y="1772816"/>
            <a:ext cx="7406280" cy="8568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7200" b="1" i="1" dirty="0" smtClean="0"/>
              <a:t>Технология проекта </a:t>
            </a:r>
            <a:endParaRPr lang="ru-RU" sz="7200" b="1" i="1" dirty="0"/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357800" y="4643280"/>
            <a:ext cx="4785840" cy="1928519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spcAft>
                <a:spcPts val="0"/>
              </a:spcAft>
              <a:buNone/>
            </a:pPr>
            <a:r>
              <a:rPr lang="ru-RU" sz="2800" dirty="0" err="1" smtClean="0">
                <a:latin typeface="Calibri" pitchFamily="18"/>
              </a:rPr>
              <a:t>Гумарова</a:t>
            </a:r>
            <a:r>
              <a:rPr lang="ru-RU" sz="2800" dirty="0" smtClean="0">
                <a:latin typeface="Calibri" pitchFamily="18"/>
              </a:rPr>
              <a:t> Анастасия Ильинична</a:t>
            </a:r>
            <a:endParaRPr lang="ru-RU" sz="2800" dirty="0">
              <a:latin typeface="Calibri" pitchFamily="18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ru-RU" sz="2800" dirty="0">
                <a:latin typeface="Calibri" pitchFamily="18"/>
              </a:rPr>
              <a:t>Учитель начальных </a:t>
            </a:r>
            <a:r>
              <a:rPr lang="ru-RU" sz="2800" dirty="0" smtClean="0">
                <a:latin typeface="Calibri" pitchFamily="18"/>
              </a:rPr>
              <a:t>классов</a:t>
            </a:r>
            <a:endParaRPr lang="ru-RU" sz="2800" dirty="0">
              <a:latin typeface="Calibri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3760"/>
            <a:ext cx="9143640" cy="68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1187624" y="714600"/>
            <a:ext cx="7632848" cy="521460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marL="0" lvl="0" indent="0">
              <a:spcBef>
                <a:spcPts val="638"/>
              </a:spcBef>
              <a:buNone/>
            </a:pPr>
            <a:r>
              <a:rPr lang="ru-RU" dirty="0">
                <a:latin typeface="Calibri" pitchFamily="18"/>
              </a:rPr>
              <a:t>Т</a:t>
            </a:r>
            <a:r>
              <a:rPr lang="ru-RU" dirty="0" smtClean="0">
                <a:latin typeface="Calibri" pitchFamily="18"/>
              </a:rPr>
              <a:t>ребования к учебному проекту:</a:t>
            </a:r>
          </a:p>
          <a:p>
            <a:pPr marL="514350" lvl="0" indent="-514350">
              <a:spcBef>
                <a:spcPts val="638"/>
              </a:spcBef>
              <a:buAutoNum type="arabicPeriod"/>
            </a:pPr>
            <a:r>
              <a:rPr lang="ru-RU" sz="2000" dirty="0" smtClean="0">
                <a:latin typeface="Calibri" pitchFamily="18"/>
              </a:rPr>
              <a:t>Необходимо наличие социально значимой задачи (проблемы) </a:t>
            </a:r>
          </a:p>
          <a:p>
            <a:pPr marL="514350" lvl="0" indent="-514350">
              <a:spcBef>
                <a:spcPts val="638"/>
              </a:spcBef>
              <a:buAutoNum type="arabicPeriod"/>
            </a:pPr>
            <a:r>
              <a:rPr lang="ru-RU" sz="2000" dirty="0" smtClean="0">
                <a:latin typeface="Calibri" pitchFamily="18"/>
              </a:rPr>
              <a:t>Выполнение проекта начинается с планирования действий по разрешению проблемы</a:t>
            </a:r>
          </a:p>
          <a:p>
            <a:pPr marL="514350" lvl="0" indent="-514350">
              <a:spcBef>
                <a:spcPts val="638"/>
              </a:spcBef>
              <a:buAutoNum type="arabicPeriod"/>
            </a:pPr>
            <a:r>
              <a:rPr lang="ru-RU" sz="2000" dirty="0" smtClean="0">
                <a:latin typeface="Calibri" pitchFamily="18"/>
              </a:rPr>
              <a:t>Каждый проект обязательно требует исследовательской работы учащихся.</a:t>
            </a:r>
          </a:p>
          <a:p>
            <a:pPr marL="514350" lvl="0" indent="-514350">
              <a:spcBef>
                <a:spcPts val="638"/>
              </a:spcBef>
              <a:buAutoNum type="arabicPeriod"/>
            </a:pPr>
            <a:r>
              <a:rPr lang="ru-RU" sz="2000" dirty="0" smtClean="0">
                <a:latin typeface="Calibri" pitchFamily="18"/>
              </a:rPr>
              <a:t>Результатом работы над проектом, является продукт.</a:t>
            </a:r>
          </a:p>
          <a:p>
            <a:pPr marL="514350" lvl="0" indent="-514350">
              <a:spcBef>
                <a:spcPts val="638"/>
              </a:spcBef>
              <a:buAutoNum type="arabicPeriod"/>
            </a:pPr>
            <a:r>
              <a:rPr lang="ru-RU" sz="2000" dirty="0" smtClean="0">
                <a:latin typeface="Calibri" pitchFamily="18"/>
              </a:rPr>
              <a:t>Подготовленный проект должен быть представлен </a:t>
            </a:r>
            <a:endParaRPr lang="ru-RU" sz="2000" dirty="0">
              <a:latin typeface="Calibri" pitchFamily="18"/>
            </a:endParaRPr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715080" y="5214960"/>
            <a:ext cx="1590480" cy="142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История  матрёш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11960" cy="680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274680"/>
            <a:ext cx="893340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ru-RU" i="1" dirty="0"/>
          </a:p>
        </p:txBody>
      </p:sp>
      <p:sp>
        <p:nvSpPr>
          <p:cNvPr id="4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179512" y="404664"/>
            <a:ext cx="8064896" cy="5952368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marL="0" lvl="0" indent="0">
              <a:spcBef>
                <a:spcPts val="638"/>
              </a:spcBef>
              <a:buNone/>
            </a:pPr>
            <a:r>
              <a:rPr lang="ru-RU" b="1" dirty="0" smtClean="0">
                <a:latin typeface="Calibri" pitchFamily="18"/>
                <a:cs typeface="Times New Roman" pitchFamily="16"/>
              </a:rPr>
              <a:t>Таким образом, проект требует на завершающем этапе презентации своего продукта.</a:t>
            </a:r>
          </a:p>
          <a:p>
            <a:pPr marL="0" lvl="0" indent="0">
              <a:spcBef>
                <a:spcPts val="638"/>
              </a:spcBef>
              <a:buNone/>
            </a:pPr>
            <a:r>
              <a:rPr lang="ru-RU" b="1" dirty="0" smtClean="0">
                <a:latin typeface="Calibri" pitchFamily="18"/>
                <a:cs typeface="Times New Roman" pitchFamily="16"/>
              </a:rPr>
              <a:t>То есть проект – это “пять П”: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  <a:cs typeface="Times New Roman" pitchFamily="16"/>
              </a:rPr>
              <a:t>Проблема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  <a:cs typeface="Times New Roman" pitchFamily="16"/>
              </a:rPr>
              <a:t>Проектирование (планирование)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  <a:cs typeface="Times New Roman" pitchFamily="16"/>
              </a:rPr>
              <a:t> Поиск информации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  <a:cs typeface="Times New Roman" pitchFamily="16"/>
              </a:rPr>
              <a:t> Продукт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  <a:cs typeface="Times New Roman" pitchFamily="16"/>
              </a:rPr>
              <a:t> Презентация.</a:t>
            </a:r>
          </a:p>
          <a:p>
            <a:pPr marL="0" lvl="0" indent="0">
              <a:spcBef>
                <a:spcPts val="638"/>
              </a:spcBef>
              <a:buNone/>
            </a:pPr>
            <a:endParaRPr lang="ru-RU" sz="2400" dirty="0">
              <a:latin typeface="Calibri" pitchFamily="18"/>
              <a:cs typeface="Times New Roman" pitchFamily="16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11960" cy="680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14200" y="1447919"/>
            <a:ext cx="8719200" cy="480024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err="1" smtClean="0">
                <a:latin typeface="Calibri" pitchFamily="18"/>
              </a:rPr>
              <a:t>Практико</a:t>
            </a:r>
            <a:r>
              <a:rPr lang="ru-RU" sz="2400" dirty="0" smtClean="0">
                <a:latin typeface="Calibri" pitchFamily="18"/>
              </a:rPr>
              <a:t> – ориентированный проект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</a:rPr>
              <a:t>Исследовательский проект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</a:rPr>
              <a:t>Информационный проект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</a:rPr>
              <a:t>Творческий проект 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r>
              <a:rPr lang="ru-RU" sz="2400" dirty="0" smtClean="0">
                <a:latin typeface="Calibri" pitchFamily="18"/>
              </a:rPr>
              <a:t>Ролевой проект.</a:t>
            </a:r>
          </a:p>
          <a:p>
            <a:pPr marL="457200" lvl="0" indent="-457200">
              <a:spcBef>
                <a:spcPts val="638"/>
              </a:spcBef>
              <a:buAutoNum type="arabicPeriod"/>
            </a:pPr>
            <a:endParaRPr lang="ru-RU" sz="2400" dirty="0">
              <a:latin typeface="Calibri" pitchFamily="18"/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500960" y="0"/>
            <a:ext cx="1463399" cy="134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11960" cy="680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 txBox="1">
            <a:spLocks noGrp="1"/>
          </p:cNvSpPr>
          <p:nvPr>
            <p:ph type="body" idx="4294967295"/>
          </p:nvPr>
        </p:nvSpPr>
        <p:spPr>
          <a:xfrm>
            <a:off x="2339752" y="1447919"/>
            <a:ext cx="5472608" cy="480024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Lucida Sans" pitchFamily="2"/>
              </a:defRPr>
            </a:lvl9pPr>
          </a:lstStyle>
          <a:p>
            <a:pPr marL="0" lvl="0" indent="0">
              <a:spcBef>
                <a:spcPts val="638"/>
              </a:spcBef>
              <a:buNone/>
            </a:pPr>
            <a:endParaRPr lang="ru-RU" sz="2600" dirty="0">
              <a:latin typeface="Calibri" pitchFamily="18"/>
            </a:endParaRPr>
          </a:p>
          <a:p>
            <a:pPr marL="0" lvl="0" indent="0">
              <a:spcBef>
                <a:spcPts val="638"/>
              </a:spcBef>
              <a:buNone/>
            </a:pPr>
            <a:r>
              <a:rPr lang="ru-RU" sz="8800" dirty="0" smtClean="0">
                <a:latin typeface="Calibri" pitchFamily="18"/>
              </a:rPr>
              <a:t>Спасибо!</a:t>
            </a:r>
            <a:endParaRPr lang="ru-RU" sz="8800" dirty="0">
              <a:latin typeface="Calibri" pitchFamily="18"/>
            </a:endParaRPr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499759" cy="1347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100</Words>
  <Application>Microsoft Office PowerPoint</Application>
  <PresentationFormat>Экран (4:3)</PresentationFormat>
  <Paragraphs>23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Обычный</vt:lpstr>
      <vt:lpstr>Обычный 1</vt:lpstr>
      <vt:lpstr>Технология проекта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проекта</dc:title>
  <dc:creator>Гульнур Ильдусовна</dc:creator>
  <cp:lastModifiedBy>Гульнур Ильдусовна</cp:lastModifiedBy>
  <cp:revision>2</cp:revision>
  <dcterms:modified xsi:type="dcterms:W3CDTF">2019-04-05T07:58:10Z</dcterms:modified>
</cp:coreProperties>
</file>